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21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6220-7DB8-48C6-99B8-DFE77FCC3BA2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BBDAE-C08F-4D2B-A76A-AA7029355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hockwaveinnovations.com/2013/04/28/strategy-horizons-versus-a-timeline/" TargetMode="External"/><Relationship Id="rId2" Type="http://schemas.openxmlformats.org/officeDocument/2006/relationships/hyperlink" Target="http://www.shockwaveinnovations.com/resource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39641" y="822960"/>
            <a:ext cx="0" cy="44315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434907" y="5238524"/>
            <a:ext cx="70873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1449086" y="3090673"/>
            <a:ext cx="3278362" cy="2124514"/>
          </a:xfrm>
          <a:custGeom>
            <a:avLst/>
            <a:gdLst>
              <a:gd name="connsiteX0" fmla="*/ 0 w 1734796"/>
              <a:gd name="connsiteY0" fmla="*/ 0 h 1580972"/>
              <a:gd name="connsiteX1" fmla="*/ 1170774 w 1734796"/>
              <a:gd name="connsiteY1" fmla="*/ 384561 h 1580972"/>
              <a:gd name="connsiteX2" fmla="*/ 1734796 w 1734796"/>
              <a:gd name="connsiteY2" fmla="*/ 1580972 h 158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4796" h="1580972">
                <a:moveTo>
                  <a:pt x="0" y="0"/>
                </a:moveTo>
                <a:cubicBezTo>
                  <a:pt x="440820" y="60533"/>
                  <a:pt x="881641" y="121066"/>
                  <a:pt x="1170774" y="384561"/>
                </a:cubicBezTo>
                <a:cubicBezTo>
                  <a:pt x="1459907" y="648056"/>
                  <a:pt x="1597351" y="1114514"/>
                  <a:pt x="1734796" y="158097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58554" y="1865376"/>
            <a:ext cx="5225710" cy="3349809"/>
          </a:xfrm>
          <a:custGeom>
            <a:avLst/>
            <a:gdLst>
              <a:gd name="connsiteX0" fmla="*/ 0 w 1734796"/>
              <a:gd name="connsiteY0" fmla="*/ 0 h 1580972"/>
              <a:gd name="connsiteX1" fmla="*/ 1170774 w 1734796"/>
              <a:gd name="connsiteY1" fmla="*/ 384561 h 1580972"/>
              <a:gd name="connsiteX2" fmla="*/ 1734796 w 1734796"/>
              <a:gd name="connsiteY2" fmla="*/ 1580972 h 158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4796" h="1580972">
                <a:moveTo>
                  <a:pt x="0" y="0"/>
                </a:moveTo>
                <a:cubicBezTo>
                  <a:pt x="440820" y="60533"/>
                  <a:pt x="881641" y="121066"/>
                  <a:pt x="1170774" y="384561"/>
                </a:cubicBezTo>
                <a:cubicBezTo>
                  <a:pt x="1459907" y="648056"/>
                  <a:pt x="1597351" y="1114514"/>
                  <a:pt x="1734796" y="158097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39615" y="840052"/>
            <a:ext cx="7046017" cy="4372559"/>
          </a:xfrm>
          <a:custGeom>
            <a:avLst/>
            <a:gdLst>
              <a:gd name="connsiteX0" fmla="*/ 0 w 1734796"/>
              <a:gd name="connsiteY0" fmla="*/ 0 h 1580972"/>
              <a:gd name="connsiteX1" fmla="*/ 1170774 w 1734796"/>
              <a:gd name="connsiteY1" fmla="*/ 384561 h 1580972"/>
              <a:gd name="connsiteX2" fmla="*/ 1734796 w 1734796"/>
              <a:gd name="connsiteY2" fmla="*/ 1580972 h 158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4796" h="1580972">
                <a:moveTo>
                  <a:pt x="0" y="0"/>
                </a:moveTo>
                <a:cubicBezTo>
                  <a:pt x="440820" y="60533"/>
                  <a:pt x="881641" y="121066"/>
                  <a:pt x="1170774" y="384561"/>
                </a:cubicBezTo>
                <a:cubicBezTo>
                  <a:pt x="1459907" y="648056"/>
                  <a:pt x="1597351" y="1114514"/>
                  <a:pt x="1734796" y="158097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83679" y="5349331"/>
            <a:ext cx="83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3 </a:t>
            </a:r>
            <a:r>
              <a:rPr lang="en-US" sz="2000" b="1" dirty="0" err="1" smtClean="0"/>
              <a:t>mos</a:t>
            </a:r>
            <a:endParaRPr lang="en-US" sz="2000" b="1" dirty="0"/>
          </a:p>
        </p:txBody>
      </p:sp>
      <p:sp>
        <p:nvSpPr>
          <p:cNvPr id="18" name="Rectangle 17"/>
          <p:cNvSpPr/>
          <p:nvPr/>
        </p:nvSpPr>
        <p:spPr>
          <a:xfrm>
            <a:off x="6252619" y="5349331"/>
            <a:ext cx="83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6 </a:t>
            </a:r>
            <a:r>
              <a:rPr lang="en-US" sz="2000" b="1" dirty="0" err="1" smtClean="0"/>
              <a:t>mos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7913982" y="5349331"/>
            <a:ext cx="9749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12 </a:t>
            </a:r>
            <a:r>
              <a:rPr lang="en-US" sz="2000" b="1" dirty="0" err="1" smtClean="0"/>
              <a:t>mos</a:t>
            </a:r>
            <a:endParaRPr 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306039" y="5413339"/>
            <a:ext cx="30276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Change horizon timeframes as needed</a:t>
            </a:r>
            <a:endParaRPr lang="en-US" sz="1400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82696" y="5577840"/>
            <a:ext cx="7315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0394" y="6396335"/>
            <a:ext cx="2579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Published for open source use by Shockwave Innovations</a:t>
            </a:r>
          </a:p>
          <a:p>
            <a:r>
              <a:rPr lang="en-US" sz="800" dirty="0" smtClean="0"/>
              <a:t>Template at </a:t>
            </a:r>
            <a:r>
              <a:rPr lang="en-US" sz="800" dirty="0" smtClean="0">
                <a:hlinkClick r:id="rId2"/>
              </a:rPr>
              <a:t>www.shockwaveinnovations.com/resources</a:t>
            </a:r>
            <a:r>
              <a:rPr lang="en-US" sz="800" dirty="0" smtClean="0"/>
              <a:t> 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1513" y="6396335"/>
            <a:ext cx="3743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/>
              <a:t>Described in blog post “Strategy Horizons Versus a Timeline:</a:t>
            </a:r>
          </a:p>
          <a:p>
            <a:pPr algn="r"/>
            <a:r>
              <a:rPr lang="en-US" sz="800" dirty="0" smtClean="0">
                <a:hlinkClick r:id="rId3"/>
              </a:rPr>
              <a:t>http://shockwaveinnovations.com/2013/04/28/strategy-horizons-versus-a-timeline</a:t>
            </a:r>
            <a:r>
              <a:rPr lang="en-US" sz="800" dirty="0" smtClean="0">
                <a:hlinkClick r:id="rId3"/>
              </a:rPr>
              <a:t>/</a:t>
            </a:r>
            <a:r>
              <a:rPr lang="en-US" sz="800" dirty="0" smtClean="0"/>
              <a:t> </a:t>
            </a:r>
            <a:endParaRPr lang="en-US" sz="800" dirty="0"/>
          </a:p>
        </p:txBody>
      </p:sp>
      <p:pic>
        <p:nvPicPr>
          <p:cNvPr id="14" name="Picture 13" descr="Shockwave Logo - low r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8352" y="91440"/>
            <a:ext cx="1755648" cy="55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Gordon</dc:creator>
  <cp:lastModifiedBy>Gordon</cp:lastModifiedBy>
  <cp:revision>5</cp:revision>
  <dcterms:created xsi:type="dcterms:W3CDTF">2013-06-20T15:29:58Z</dcterms:created>
  <dcterms:modified xsi:type="dcterms:W3CDTF">2013-08-25T19:24:16Z</dcterms:modified>
</cp:coreProperties>
</file>